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ryndan Write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S Gordon Serif" panose="020B0604020202020204" charset="0"/>
      <p:regular r:id="rId16"/>
    </p:embeddedFont>
    <p:embeddedFont>
      <p:font typeface="Gochi Hand" panose="020B0604020202020204" charset="0"/>
      <p:regular r:id="rId17"/>
    </p:embeddedFont>
    <p:embeddedFont>
      <p:font typeface="Now" panose="020B0604020202020204" charset="0"/>
      <p:regular r:id="rId18"/>
    </p:embeddedFont>
    <p:embeddedFont>
      <p:font typeface="One Little Font" panose="020B0604020202020204" charset="0"/>
      <p:regular r:id="rId19"/>
    </p:embeddedFont>
    <p:embeddedFont>
      <p:font typeface="One Little Font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95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5.sv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25.svg"/><Relationship Id="rId10" Type="http://schemas.openxmlformats.org/officeDocument/2006/relationships/image" Target="../media/image48.png"/><Relationship Id="rId4" Type="http://schemas.openxmlformats.org/officeDocument/2006/relationships/image" Target="../media/image2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7.sv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57.svg"/><Relationship Id="rId5" Type="http://schemas.openxmlformats.org/officeDocument/2006/relationships/image" Target="../media/image13.png"/><Relationship Id="rId10" Type="http://schemas.openxmlformats.org/officeDocument/2006/relationships/image" Target="../media/image56.png"/><Relationship Id="rId4" Type="http://schemas.openxmlformats.org/officeDocument/2006/relationships/image" Target="../media/image12.sv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1.jpeg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2.png"/><Relationship Id="rId5" Type="http://schemas.openxmlformats.org/officeDocument/2006/relationships/image" Target="../media/image53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2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73.svg"/><Relationship Id="rId17" Type="http://schemas.openxmlformats.org/officeDocument/2006/relationships/image" Target="../media/image77.jpe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2.png"/><Relationship Id="rId5" Type="http://schemas.openxmlformats.org/officeDocument/2006/relationships/image" Target="../media/image4.png"/><Relationship Id="rId15" Type="http://schemas.openxmlformats.org/officeDocument/2006/relationships/image" Target="../media/image76.jpeg"/><Relationship Id="rId10" Type="http://schemas.openxmlformats.org/officeDocument/2006/relationships/image" Target="../media/image9.svg"/><Relationship Id="rId19" Type="http://schemas.openxmlformats.org/officeDocument/2006/relationships/image" Target="../media/image7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7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80.jpe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9038" y="1716003"/>
            <a:ext cx="17289925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7500">
                <a:solidFill>
                  <a:srgbClr val="FFFFFF"/>
                </a:solidFill>
                <a:latin typeface="Bryndan Write Bold"/>
              </a:rPr>
              <a:t>SChwarzkopf Elementary PTA </a:t>
            </a:r>
          </a:p>
          <a:p>
            <a:pPr algn="ctr">
              <a:lnSpc>
                <a:spcPts val="7425"/>
              </a:lnSpc>
            </a:pPr>
            <a:r>
              <a:rPr lang="en-US" sz="7500">
                <a:solidFill>
                  <a:srgbClr val="FFFFFF"/>
                </a:solidFill>
                <a:latin typeface="Bryndan Write Bold"/>
              </a:rPr>
              <a:t>General Meeting</a:t>
            </a:r>
          </a:p>
        </p:txBody>
      </p:sp>
      <p:sp>
        <p:nvSpPr>
          <p:cNvPr id="4" name="Freeform 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33476" y="3785366"/>
            <a:ext cx="3221048" cy="3455464"/>
          </a:xfrm>
          <a:custGeom>
            <a:avLst/>
            <a:gdLst/>
            <a:ahLst/>
            <a:cxnLst/>
            <a:rect l="l" t="t" r="r" b="b"/>
            <a:pathLst>
              <a:path w="3221048" h="3455464">
                <a:moveTo>
                  <a:pt x="0" y="0"/>
                </a:moveTo>
                <a:lnTo>
                  <a:pt x="3221048" y="0"/>
                </a:lnTo>
                <a:lnTo>
                  <a:pt x="3221048" y="3455464"/>
                </a:lnTo>
                <a:lnTo>
                  <a:pt x="0" y="3455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182497" y="8535339"/>
            <a:ext cx="7923005" cy="72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</a:pPr>
            <a:r>
              <a:rPr lang="en-US" sz="4136">
                <a:solidFill>
                  <a:srgbClr val="FFFFFF"/>
                </a:solidFill>
                <a:latin typeface="Bryndan Write Bold"/>
              </a:rPr>
              <a:t>SEPTEMBER 21ST, 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2981" y="7165710"/>
            <a:ext cx="6882038" cy="7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5499">
                <a:solidFill>
                  <a:srgbClr val="FFFFFF"/>
                </a:solidFill>
                <a:latin typeface="Bryndan Write Bold"/>
              </a:rPr>
              <a:t>Shine Together!</a:t>
            </a:r>
          </a:p>
        </p:txBody>
      </p:sp>
      <p:sp>
        <p:nvSpPr>
          <p:cNvPr id="11" name="Freeform 11"/>
          <p:cNvSpPr/>
          <p:nvPr/>
        </p:nvSpPr>
        <p:spPr>
          <a:xfrm rot="-1395054">
            <a:off x="11952622" y="6658228"/>
            <a:ext cx="1687768" cy="1491373"/>
          </a:xfrm>
          <a:custGeom>
            <a:avLst/>
            <a:gdLst/>
            <a:ahLst/>
            <a:cxnLst/>
            <a:rect l="l" t="t" r="r" b="b"/>
            <a:pathLst>
              <a:path w="1687768" h="1491373">
                <a:moveTo>
                  <a:pt x="0" y="0"/>
                </a:moveTo>
                <a:lnTo>
                  <a:pt x="1687767" y="0"/>
                </a:lnTo>
                <a:lnTo>
                  <a:pt x="1687767" y="1491373"/>
                </a:lnTo>
                <a:lnTo>
                  <a:pt x="0" y="1491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67622">
            <a:off x="1893487" y="3237983"/>
            <a:ext cx="1872325" cy="1828070"/>
          </a:xfrm>
          <a:custGeom>
            <a:avLst/>
            <a:gdLst/>
            <a:ahLst/>
            <a:cxnLst/>
            <a:rect l="l" t="t" r="r" b="b"/>
            <a:pathLst>
              <a:path w="1872325" h="1828070">
                <a:moveTo>
                  <a:pt x="0" y="0"/>
                </a:moveTo>
                <a:lnTo>
                  <a:pt x="1872325" y="0"/>
                </a:lnTo>
                <a:lnTo>
                  <a:pt x="1872325" y="1828069"/>
                </a:lnTo>
                <a:lnTo>
                  <a:pt x="0" y="18280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32760" y="9382374"/>
            <a:ext cx="402248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Bryndan Write"/>
              </a:rPr>
              <a:t>5:00PM - 6:00PM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679310" y="3074500"/>
            <a:ext cx="2099868" cy="2069000"/>
          </a:xfrm>
          <a:custGeom>
            <a:avLst/>
            <a:gdLst/>
            <a:ahLst/>
            <a:cxnLst/>
            <a:rect l="l" t="t" r="r" b="b"/>
            <a:pathLst>
              <a:path w="2099868" h="2069000">
                <a:moveTo>
                  <a:pt x="0" y="0"/>
                </a:moveTo>
                <a:lnTo>
                  <a:pt x="2099868" y="0"/>
                </a:lnTo>
                <a:lnTo>
                  <a:pt x="2099868" y="2069000"/>
                </a:lnTo>
                <a:lnTo>
                  <a:pt x="0" y="2069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743677" y="8422170"/>
            <a:ext cx="959304" cy="1233176"/>
          </a:xfrm>
          <a:custGeom>
            <a:avLst/>
            <a:gdLst/>
            <a:ahLst/>
            <a:cxnLst/>
            <a:rect l="l" t="t" r="r" b="b"/>
            <a:pathLst>
              <a:path w="959304" h="1233176">
                <a:moveTo>
                  <a:pt x="0" y="0"/>
                </a:moveTo>
                <a:lnTo>
                  <a:pt x="959304" y="0"/>
                </a:lnTo>
                <a:lnTo>
                  <a:pt x="959304" y="1233176"/>
                </a:lnTo>
                <a:lnTo>
                  <a:pt x="0" y="12331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16787" y="371409"/>
            <a:ext cx="7854425" cy="161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3"/>
              </a:lnSpc>
            </a:pPr>
            <a:r>
              <a:rPr lang="en-US" sz="12652">
                <a:solidFill>
                  <a:srgbClr val="FFD8A9"/>
                </a:solidFill>
                <a:latin typeface="Gochi Hand"/>
              </a:rPr>
              <a:t>The team</a:t>
            </a:r>
          </a:p>
        </p:txBody>
      </p:sp>
      <p:sp>
        <p:nvSpPr>
          <p:cNvPr id="4" name="Freeform 4"/>
          <p:cNvSpPr/>
          <p:nvPr/>
        </p:nvSpPr>
        <p:spPr>
          <a:xfrm rot="7671314">
            <a:off x="11758178" y="1078897"/>
            <a:ext cx="2005858" cy="1273720"/>
          </a:xfrm>
          <a:custGeom>
            <a:avLst/>
            <a:gdLst/>
            <a:ahLst/>
            <a:cxnLst/>
            <a:rect l="l" t="t" r="r" b="b"/>
            <a:pathLst>
              <a:path w="2005858" h="1273720">
                <a:moveTo>
                  <a:pt x="0" y="0"/>
                </a:moveTo>
                <a:lnTo>
                  <a:pt x="2005858" y="0"/>
                </a:lnTo>
                <a:lnTo>
                  <a:pt x="2005858" y="1273719"/>
                </a:lnTo>
                <a:lnTo>
                  <a:pt x="0" y="1273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801273">
            <a:off x="4698507" y="418467"/>
            <a:ext cx="1138994" cy="1085150"/>
          </a:xfrm>
          <a:custGeom>
            <a:avLst/>
            <a:gdLst/>
            <a:ahLst/>
            <a:cxnLst/>
            <a:rect l="l" t="t" r="r" b="b"/>
            <a:pathLst>
              <a:path w="1138994" h="1085150">
                <a:moveTo>
                  <a:pt x="0" y="0"/>
                </a:moveTo>
                <a:lnTo>
                  <a:pt x="1138994" y="0"/>
                </a:lnTo>
                <a:lnTo>
                  <a:pt x="1138994" y="1085150"/>
                </a:lnTo>
                <a:lnTo>
                  <a:pt x="0" y="1085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67622">
            <a:off x="16162602" y="1727266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6" y="0"/>
                </a:lnTo>
                <a:lnTo>
                  <a:pt x="1709996" y="1669578"/>
                </a:lnTo>
                <a:lnTo>
                  <a:pt x="0" y="1669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8893" y="1669123"/>
            <a:ext cx="6456905" cy="8358454"/>
          </a:xfrm>
          <a:custGeom>
            <a:avLst/>
            <a:gdLst/>
            <a:ahLst/>
            <a:cxnLst/>
            <a:rect l="l" t="t" r="r" b="b"/>
            <a:pathLst>
              <a:path w="6456905" h="8358454">
                <a:moveTo>
                  <a:pt x="0" y="0"/>
                </a:moveTo>
                <a:lnTo>
                  <a:pt x="6456905" y="0"/>
                </a:lnTo>
                <a:lnTo>
                  <a:pt x="6456905" y="8358454"/>
                </a:lnTo>
                <a:lnTo>
                  <a:pt x="0" y="8358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052330" y="3669978"/>
            <a:ext cx="366377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BEAR BASH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89639" y="5248275"/>
            <a:ext cx="322346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BOX TOPS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77723" y="7528801"/>
            <a:ext cx="366377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YEARBOOK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89639" y="6776326"/>
            <a:ext cx="467146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HOLIDAY SHOP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52330" y="4459451"/>
            <a:ext cx="342385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BEAR RUN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85655" y="9149397"/>
            <a:ext cx="5068679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6"/>
              </a:lnSpc>
            </a:pPr>
            <a:r>
              <a:rPr lang="en-US" sz="2429">
                <a:solidFill>
                  <a:srgbClr val="FFFAEF"/>
                </a:solidFill>
                <a:latin typeface="CS Gordon Serif"/>
              </a:rPr>
              <a:t>JUNIOR ACHIEVEMENT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639" y="6000038"/>
            <a:ext cx="427888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REFLECTIONS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89639" y="8353387"/>
            <a:ext cx="3727306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>
                <a:solidFill>
                  <a:srgbClr val="FFFAEF"/>
                </a:solidFill>
                <a:latin typeface="CS Gordon Serif"/>
              </a:rPr>
              <a:t>PAPA BEAR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99813" y="3689028"/>
            <a:ext cx="3564478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Kyle Mobley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61107" y="4435153"/>
            <a:ext cx="3110437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Jeff Grim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99813" y="5257800"/>
            <a:ext cx="4028197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Nikki Marshall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55665" y="5972175"/>
            <a:ext cx="2861907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Jenny Mun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72152" y="6684251"/>
            <a:ext cx="6395607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Jessica Tessi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55665" y="7411326"/>
            <a:ext cx="3516493" cy="85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3500">
                <a:solidFill>
                  <a:srgbClr val="E4FF97"/>
                </a:solidFill>
                <a:latin typeface="Gochi Hand"/>
              </a:rPr>
              <a:t>Meribeth Weber &amp; </a:t>
            </a:r>
          </a:p>
          <a:p>
            <a:pPr algn="ctr">
              <a:lnSpc>
                <a:spcPts val="3290"/>
              </a:lnSpc>
            </a:pPr>
            <a:r>
              <a:rPr lang="en-US" sz="3500">
                <a:solidFill>
                  <a:srgbClr val="E4FF97"/>
                </a:solidFill>
                <a:latin typeface="Gochi Hand"/>
              </a:rPr>
              <a:t>Holly Menendez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93220" y="8325726"/>
            <a:ext cx="6395607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Domenic Colangelo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93220" y="9090901"/>
            <a:ext cx="6395607" cy="593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8"/>
              </a:lnSpc>
            </a:pPr>
            <a:r>
              <a:rPr lang="en-US" sz="4700">
                <a:solidFill>
                  <a:srgbClr val="E4FF97"/>
                </a:solidFill>
                <a:latin typeface="Gochi Hand"/>
              </a:rPr>
              <a:t>Meghan McGuinness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21974" y="0"/>
            <a:ext cx="2557882" cy="1004550"/>
          </a:xfrm>
          <a:custGeom>
            <a:avLst/>
            <a:gdLst/>
            <a:ahLst/>
            <a:cxnLst/>
            <a:rect l="l" t="t" r="r" b="b"/>
            <a:pathLst>
              <a:path w="2557882" h="1004550">
                <a:moveTo>
                  <a:pt x="0" y="0"/>
                </a:moveTo>
                <a:lnTo>
                  <a:pt x="2557882" y="0"/>
                </a:lnTo>
                <a:lnTo>
                  <a:pt x="2557882" y="1004550"/>
                </a:lnTo>
                <a:lnTo>
                  <a:pt x="0" y="1004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997" y="9258300"/>
            <a:ext cx="1504302" cy="1485157"/>
          </a:xfrm>
          <a:custGeom>
            <a:avLst/>
            <a:gdLst/>
            <a:ahLst/>
            <a:cxnLst/>
            <a:rect l="l" t="t" r="r" b="b"/>
            <a:pathLst>
              <a:path w="1504302" h="1485157">
                <a:moveTo>
                  <a:pt x="0" y="0"/>
                </a:moveTo>
                <a:lnTo>
                  <a:pt x="1504302" y="0"/>
                </a:lnTo>
                <a:lnTo>
                  <a:pt x="1504302" y="1485157"/>
                </a:lnTo>
                <a:lnTo>
                  <a:pt x="0" y="148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263074"/>
            <a:ext cx="1140161" cy="1571651"/>
          </a:xfrm>
          <a:custGeom>
            <a:avLst/>
            <a:gdLst/>
            <a:ahLst/>
            <a:cxnLst/>
            <a:rect l="l" t="t" r="r" b="b"/>
            <a:pathLst>
              <a:path w="1140161" h="1571651">
                <a:moveTo>
                  <a:pt x="0" y="0"/>
                </a:moveTo>
                <a:lnTo>
                  <a:pt x="1140161" y="0"/>
                </a:lnTo>
                <a:lnTo>
                  <a:pt x="1140161" y="1571651"/>
                </a:lnTo>
                <a:lnTo>
                  <a:pt x="0" y="157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6958522" y="8822134"/>
            <a:ext cx="1644084" cy="2266282"/>
          </a:xfrm>
          <a:custGeom>
            <a:avLst/>
            <a:gdLst/>
            <a:ahLst/>
            <a:cxnLst/>
            <a:rect l="l" t="t" r="r" b="b"/>
            <a:pathLst>
              <a:path w="1644084" h="2266282">
                <a:moveTo>
                  <a:pt x="0" y="0"/>
                </a:moveTo>
                <a:lnTo>
                  <a:pt x="1644084" y="0"/>
                </a:lnTo>
                <a:lnTo>
                  <a:pt x="1644084" y="2266281"/>
                </a:lnTo>
                <a:lnTo>
                  <a:pt x="0" y="2266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351151" y="4261327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0" y="0"/>
                </a:lnTo>
                <a:lnTo>
                  <a:pt x="789010" y="1764346"/>
                </a:lnTo>
                <a:lnTo>
                  <a:pt x="0" y="1764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067939" y="4261327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1" y="0"/>
                </a:lnTo>
                <a:lnTo>
                  <a:pt x="789011" y="1764346"/>
                </a:lnTo>
                <a:lnTo>
                  <a:pt x="0" y="1764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81411" y="1028700"/>
            <a:ext cx="7043483" cy="8996328"/>
          </a:xfrm>
          <a:custGeom>
            <a:avLst/>
            <a:gdLst/>
            <a:ahLst/>
            <a:cxnLst/>
            <a:rect l="l" t="t" r="r" b="b"/>
            <a:pathLst>
              <a:path w="7043483" h="8996328">
                <a:moveTo>
                  <a:pt x="0" y="0"/>
                </a:moveTo>
                <a:lnTo>
                  <a:pt x="7043483" y="0"/>
                </a:lnTo>
                <a:lnTo>
                  <a:pt x="7043483" y="8996328"/>
                </a:lnTo>
                <a:lnTo>
                  <a:pt x="0" y="89963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144000" y="1481931"/>
            <a:ext cx="7523370" cy="7776369"/>
          </a:xfrm>
          <a:custGeom>
            <a:avLst/>
            <a:gdLst/>
            <a:ahLst/>
            <a:cxnLst/>
            <a:rect l="l" t="t" r="r" b="b"/>
            <a:pathLst>
              <a:path w="7523370" h="7776369">
                <a:moveTo>
                  <a:pt x="0" y="0"/>
                </a:moveTo>
                <a:lnTo>
                  <a:pt x="7523370" y="0"/>
                </a:lnTo>
                <a:lnTo>
                  <a:pt x="7523370" y="7776369"/>
                </a:lnTo>
                <a:lnTo>
                  <a:pt x="0" y="77763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59644" y="262890"/>
            <a:ext cx="10968712" cy="76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6000">
                <a:solidFill>
                  <a:srgbClr val="FFD8A9"/>
                </a:solidFill>
                <a:latin typeface="Bryndan Write"/>
              </a:rPr>
              <a:t>Schwarzkopf PTA Budget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02250" flipH="1">
            <a:off x="1025723" y="2392322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84025" y="3363820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5"/>
                </a:lnTo>
                <a:lnTo>
                  <a:pt x="0" y="3083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5930" y="6893710"/>
            <a:ext cx="2353261" cy="2182115"/>
          </a:xfrm>
          <a:custGeom>
            <a:avLst/>
            <a:gdLst/>
            <a:ahLst/>
            <a:cxnLst/>
            <a:rect l="l" t="t" r="r" b="b"/>
            <a:pathLst>
              <a:path w="2353261" h="2182115">
                <a:moveTo>
                  <a:pt x="0" y="0"/>
                </a:moveTo>
                <a:lnTo>
                  <a:pt x="2353261" y="0"/>
                </a:lnTo>
                <a:lnTo>
                  <a:pt x="2353261" y="2182115"/>
                </a:lnTo>
                <a:lnTo>
                  <a:pt x="0" y="2182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18340" y="1225783"/>
            <a:ext cx="6251321" cy="8842038"/>
          </a:xfrm>
          <a:custGeom>
            <a:avLst/>
            <a:gdLst/>
            <a:ahLst/>
            <a:cxnLst/>
            <a:rect l="l" t="t" r="r" b="b"/>
            <a:pathLst>
              <a:path w="6251321" h="8842038">
                <a:moveTo>
                  <a:pt x="0" y="0"/>
                </a:moveTo>
                <a:lnTo>
                  <a:pt x="6251320" y="0"/>
                </a:lnTo>
                <a:lnTo>
                  <a:pt x="6251320" y="8842038"/>
                </a:lnTo>
                <a:lnTo>
                  <a:pt x="0" y="8842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81874" y="335487"/>
            <a:ext cx="7124253" cy="89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FFD8A9"/>
                </a:solidFill>
                <a:latin typeface="Bryndan Write"/>
              </a:rPr>
              <a:t>Year at a Glance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513" r="2351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flipH="1">
            <a:off x="4933761" y="1485900"/>
            <a:ext cx="2473723" cy="971498"/>
          </a:xfrm>
          <a:custGeom>
            <a:avLst/>
            <a:gdLst/>
            <a:ahLst/>
            <a:cxnLst/>
            <a:rect l="l" t="t" r="r" b="b"/>
            <a:pathLst>
              <a:path w="2473723" h="971498">
                <a:moveTo>
                  <a:pt x="2473722" y="0"/>
                </a:moveTo>
                <a:lnTo>
                  <a:pt x="0" y="0"/>
                </a:lnTo>
                <a:lnTo>
                  <a:pt x="0" y="971498"/>
                </a:lnTo>
                <a:lnTo>
                  <a:pt x="2473722" y="971498"/>
                </a:lnTo>
                <a:lnTo>
                  <a:pt x="24737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766025" y="9165484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1650961"/>
            <a:ext cx="5876669" cy="7607339"/>
          </a:xfrm>
          <a:custGeom>
            <a:avLst/>
            <a:gdLst/>
            <a:ahLst/>
            <a:cxnLst/>
            <a:rect l="l" t="t" r="r" b="b"/>
            <a:pathLst>
              <a:path w="5876669" h="7607339">
                <a:moveTo>
                  <a:pt x="0" y="0"/>
                </a:moveTo>
                <a:lnTo>
                  <a:pt x="5876669" y="0"/>
                </a:lnTo>
                <a:lnTo>
                  <a:pt x="5876669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37004" y="1971649"/>
            <a:ext cx="2952054" cy="2952054"/>
          </a:xfrm>
          <a:custGeom>
            <a:avLst/>
            <a:gdLst/>
            <a:ahLst/>
            <a:cxnLst/>
            <a:rect l="l" t="t" r="r" b="b"/>
            <a:pathLst>
              <a:path w="2952054" h="2952054">
                <a:moveTo>
                  <a:pt x="0" y="0"/>
                </a:moveTo>
                <a:lnTo>
                  <a:pt x="2952054" y="0"/>
                </a:lnTo>
                <a:lnTo>
                  <a:pt x="2952054" y="2952055"/>
                </a:lnTo>
                <a:lnTo>
                  <a:pt x="0" y="29520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41641" y="4370230"/>
            <a:ext cx="2958385" cy="2958385"/>
          </a:xfrm>
          <a:custGeom>
            <a:avLst/>
            <a:gdLst/>
            <a:ahLst/>
            <a:cxnLst/>
            <a:rect l="l" t="t" r="r" b="b"/>
            <a:pathLst>
              <a:path w="2958385" h="2958385">
                <a:moveTo>
                  <a:pt x="0" y="0"/>
                </a:moveTo>
                <a:lnTo>
                  <a:pt x="2958385" y="0"/>
                </a:lnTo>
                <a:lnTo>
                  <a:pt x="2958385" y="2958385"/>
                </a:lnTo>
                <a:lnTo>
                  <a:pt x="0" y="2958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32645" y="6872426"/>
            <a:ext cx="2958385" cy="2958385"/>
          </a:xfrm>
          <a:custGeom>
            <a:avLst/>
            <a:gdLst/>
            <a:ahLst/>
            <a:cxnLst/>
            <a:rect l="l" t="t" r="r" b="b"/>
            <a:pathLst>
              <a:path w="2958385" h="2958385">
                <a:moveTo>
                  <a:pt x="0" y="0"/>
                </a:moveTo>
                <a:lnTo>
                  <a:pt x="2958385" y="0"/>
                </a:lnTo>
                <a:lnTo>
                  <a:pt x="2958385" y="2958385"/>
                </a:lnTo>
                <a:lnTo>
                  <a:pt x="0" y="29583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20833" y="6872426"/>
            <a:ext cx="2958385" cy="2958385"/>
          </a:xfrm>
          <a:custGeom>
            <a:avLst/>
            <a:gdLst/>
            <a:ahLst/>
            <a:cxnLst/>
            <a:rect l="l" t="t" r="r" b="b"/>
            <a:pathLst>
              <a:path w="2958385" h="2958385">
                <a:moveTo>
                  <a:pt x="0" y="0"/>
                </a:moveTo>
                <a:lnTo>
                  <a:pt x="2958385" y="0"/>
                </a:lnTo>
                <a:lnTo>
                  <a:pt x="2958385" y="2958385"/>
                </a:lnTo>
                <a:lnTo>
                  <a:pt x="0" y="2958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11219" y="3975438"/>
            <a:ext cx="2958385" cy="2958385"/>
          </a:xfrm>
          <a:custGeom>
            <a:avLst/>
            <a:gdLst/>
            <a:ahLst/>
            <a:cxnLst/>
            <a:rect l="l" t="t" r="r" b="b"/>
            <a:pathLst>
              <a:path w="2958385" h="2958385">
                <a:moveTo>
                  <a:pt x="0" y="0"/>
                </a:moveTo>
                <a:lnTo>
                  <a:pt x="2958385" y="0"/>
                </a:lnTo>
                <a:lnTo>
                  <a:pt x="2958385" y="2958385"/>
                </a:lnTo>
                <a:lnTo>
                  <a:pt x="0" y="29583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90080" y="1650961"/>
            <a:ext cx="2958385" cy="2958385"/>
          </a:xfrm>
          <a:custGeom>
            <a:avLst/>
            <a:gdLst/>
            <a:ahLst/>
            <a:cxnLst/>
            <a:rect l="l" t="t" r="r" b="b"/>
            <a:pathLst>
              <a:path w="2958385" h="2958385">
                <a:moveTo>
                  <a:pt x="0" y="0"/>
                </a:moveTo>
                <a:lnTo>
                  <a:pt x="2958385" y="0"/>
                </a:lnTo>
                <a:lnTo>
                  <a:pt x="2958385" y="2958385"/>
                </a:lnTo>
                <a:lnTo>
                  <a:pt x="0" y="2958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44340" y="552450"/>
            <a:ext cx="832516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Reflections Art Contest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05367" y="-614565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7622">
            <a:off x="13774135" y="5292809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7" y="0"/>
                </a:lnTo>
                <a:lnTo>
                  <a:pt x="1709997" y="1669578"/>
                </a:lnTo>
                <a:lnTo>
                  <a:pt x="0" y="166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0375" y="2074901"/>
            <a:ext cx="4827249" cy="6785559"/>
          </a:xfrm>
          <a:custGeom>
            <a:avLst/>
            <a:gdLst/>
            <a:ahLst/>
            <a:cxnLst/>
            <a:rect l="l" t="t" r="r" b="b"/>
            <a:pathLst>
              <a:path w="4827249" h="6785559">
                <a:moveTo>
                  <a:pt x="0" y="0"/>
                </a:moveTo>
                <a:lnTo>
                  <a:pt x="4827250" y="0"/>
                </a:lnTo>
                <a:lnTo>
                  <a:pt x="4827250" y="6785559"/>
                </a:lnTo>
                <a:lnTo>
                  <a:pt x="0" y="67855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474901" y="9201150"/>
            <a:ext cx="3338198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ryndan Write"/>
              </a:rPr>
              <a:t>Pamela Wilkins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0595" y="920471"/>
            <a:ext cx="8766810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9000">
                <a:solidFill>
                  <a:srgbClr val="FFFFFF"/>
                </a:solidFill>
                <a:latin typeface="Gochi Hand"/>
              </a:rPr>
              <a:t>Meet the Principal</a:t>
            </a:r>
          </a:p>
        </p:txBody>
      </p:sp>
      <p:sp>
        <p:nvSpPr>
          <p:cNvPr id="9" name="Freeform 9"/>
          <p:cNvSpPr/>
          <p:nvPr/>
        </p:nvSpPr>
        <p:spPr>
          <a:xfrm rot="-1775592">
            <a:off x="2500587" y="3055746"/>
            <a:ext cx="1947347" cy="1338359"/>
          </a:xfrm>
          <a:custGeom>
            <a:avLst/>
            <a:gdLst/>
            <a:ahLst/>
            <a:cxnLst/>
            <a:rect l="l" t="t" r="r" b="b"/>
            <a:pathLst>
              <a:path w="1947347" h="1338359">
                <a:moveTo>
                  <a:pt x="0" y="0"/>
                </a:moveTo>
                <a:lnTo>
                  <a:pt x="1947348" y="0"/>
                </a:lnTo>
                <a:lnTo>
                  <a:pt x="1947348" y="1338359"/>
                </a:lnTo>
                <a:lnTo>
                  <a:pt x="0" y="133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58050" y="7755014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78853" y="8489398"/>
            <a:ext cx="2539130" cy="2506814"/>
          </a:xfrm>
          <a:custGeom>
            <a:avLst/>
            <a:gdLst/>
            <a:ahLst/>
            <a:cxnLst/>
            <a:rect l="l" t="t" r="r" b="b"/>
            <a:pathLst>
              <a:path w="2539130" h="2506814">
                <a:moveTo>
                  <a:pt x="0" y="0"/>
                </a:moveTo>
                <a:lnTo>
                  <a:pt x="2539130" y="0"/>
                </a:lnTo>
                <a:lnTo>
                  <a:pt x="2539130" y="2506814"/>
                </a:lnTo>
                <a:lnTo>
                  <a:pt x="0" y="250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05367" y="-614565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75674" y="1650384"/>
            <a:ext cx="2637144" cy="1476800"/>
          </a:xfrm>
          <a:custGeom>
            <a:avLst/>
            <a:gdLst/>
            <a:ahLst/>
            <a:cxnLst/>
            <a:rect l="l" t="t" r="r" b="b"/>
            <a:pathLst>
              <a:path w="2637144" h="1476800">
                <a:moveTo>
                  <a:pt x="0" y="0"/>
                </a:moveTo>
                <a:lnTo>
                  <a:pt x="2637144" y="0"/>
                </a:lnTo>
                <a:lnTo>
                  <a:pt x="2637144" y="1476800"/>
                </a:lnTo>
                <a:lnTo>
                  <a:pt x="0" y="1476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50922" y="3926535"/>
            <a:ext cx="1886648" cy="1886648"/>
          </a:xfrm>
          <a:custGeom>
            <a:avLst/>
            <a:gdLst/>
            <a:ahLst/>
            <a:cxnLst/>
            <a:rect l="l" t="t" r="r" b="b"/>
            <a:pathLst>
              <a:path w="1886648" h="1886648">
                <a:moveTo>
                  <a:pt x="0" y="0"/>
                </a:moveTo>
                <a:lnTo>
                  <a:pt x="1886648" y="0"/>
                </a:lnTo>
                <a:lnTo>
                  <a:pt x="1886648" y="1886649"/>
                </a:lnTo>
                <a:lnTo>
                  <a:pt x="0" y="1886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901966" y="7799638"/>
            <a:ext cx="4484068" cy="949128"/>
          </a:xfrm>
          <a:custGeom>
            <a:avLst/>
            <a:gdLst/>
            <a:ahLst/>
            <a:cxnLst/>
            <a:rect l="l" t="t" r="r" b="b"/>
            <a:pathLst>
              <a:path w="4484068" h="949128">
                <a:moveTo>
                  <a:pt x="0" y="0"/>
                </a:moveTo>
                <a:lnTo>
                  <a:pt x="4484068" y="0"/>
                </a:lnTo>
                <a:lnTo>
                  <a:pt x="4484068" y="949128"/>
                </a:lnTo>
                <a:lnTo>
                  <a:pt x="0" y="949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91172" y="6114316"/>
            <a:ext cx="4643356" cy="1179413"/>
          </a:xfrm>
          <a:custGeom>
            <a:avLst/>
            <a:gdLst/>
            <a:ahLst/>
            <a:cxnLst/>
            <a:rect l="l" t="t" r="r" b="b"/>
            <a:pathLst>
              <a:path w="4643356" h="1179413">
                <a:moveTo>
                  <a:pt x="0" y="0"/>
                </a:moveTo>
                <a:lnTo>
                  <a:pt x="4643357" y="0"/>
                </a:lnTo>
                <a:lnTo>
                  <a:pt x="4643357" y="1179413"/>
                </a:lnTo>
                <a:lnTo>
                  <a:pt x="0" y="1179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27405" y="1924222"/>
            <a:ext cx="1497099" cy="1518797"/>
          </a:xfrm>
          <a:custGeom>
            <a:avLst/>
            <a:gdLst/>
            <a:ahLst/>
            <a:cxnLst/>
            <a:rect l="l" t="t" r="r" b="b"/>
            <a:pathLst>
              <a:path w="1497099" h="1518797">
                <a:moveTo>
                  <a:pt x="0" y="0"/>
                </a:moveTo>
                <a:lnTo>
                  <a:pt x="1497100" y="0"/>
                </a:lnTo>
                <a:lnTo>
                  <a:pt x="1497100" y="1518796"/>
                </a:lnTo>
                <a:lnTo>
                  <a:pt x="0" y="15187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928511" y="5143500"/>
            <a:ext cx="2335788" cy="2335788"/>
          </a:xfrm>
          <a:custGeom>
            <a:avLst/>
            <a:gdLst/>
            <a:ahLst/>
            <a:cxnLst/>
            <a:rect l="l" t="t" r="r" b="b"/>
            <a:pathLst>
              <a:path w="2335788" h="2335788">
                <a:moveTo>
                  <a:pt x="0" y="0"/>
                </a:moveTo>
                <a:lnTo>
                  <a:pt x="2335788" y="0"/>
                </a:lnTo>
                <a:lnTo>
                  <a:pt x="2335788" y="2335788"/>
                </a:lnTo>
                <a:lnTo>
                  <a:pt x="0" y="233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771040" y="5140380"/>
            <a:ext cx="1711772" cy="2338908"/>
          </a:xfrm>
          <a:custGeom>
            <a:avLst/>
            <a:gdLst/>
            <a:ahLst/>
            <a:cxnLst/>
            <a:rect l="l" t="t" r="r" b="b"/>
            <a:pathLst>
              <a:path w="1711772" h="2338908">
                <a:moveTo>
                  <a:pt x="0" y="0"/>
                </a:moveTo>
                <a:lnTo>
                  <a:pt x="1711772" y="0"/>
                </a:lnTo>
                <a:lnTo>
                  <a:pt x="1711772" y="2338908"/>
                </a:lnTo>
                <a:lnTo>
                  <a:pt x="0" y="2338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941755" y="7541379"/>
            <a:ext cx="2975932" cy="1465646"/>
          </a:xfrm>
          <a:custGeom>
            <a:avLst/>
            <a:gdLst/>
            <a:ahLst/>
            <a:cxnLst/>
            <a:rect l="l" t="t" r="r" b="b"/>
            <a:pathLst>
              <a:path w="2975932" h="1465646">
                <a:moveTo>
                  <a:pt x="0" y="0"/>
                </a:moveTo>
                <a:lnTo>
                  <a:pt x="2975932" y="0"/>
                </a:lnTo>
                <a:lnTo>
                  <a:pt x="2975932" y="1465646"/>
                </a:lnTo>
                <a:lnTo>
                  <a:pt x="0" y="14656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58727" y="1653607"/>
            <a:ext cx="5985547" cy="2060026"/>
          </a:xfrm>
          <a:custGeom>
            <a:avLst/>
            <a:gdLst/>
            <a:ahLst/>
            <a:cxnLst/>
            <a:rect l="l" t="t" r="r" b="b"/>
            <a:pathLst>
              <a:path w="5985547" h="2060026">
                <a:moveTo>
                  <a:pt x="0" y="0"/>
                </a:moveTo>
                <a:lnTo>
                  <a:pt x="5985547" y="0"/>
                </a:lnTo>
                <a:lnTo>
                  <a:pt x="5985547" y="2060026"/>
                </a:lnTo>
                <a:lnTo>
                  <a:pt x="0" y="20600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19308" y="7794765"/>
            <a:ext cx="2489174" cy="954001"/>
          </a:xfrm>
          <a:custGeom>
            <a:avLst/>
            <a:gdLst/>
            <a:ahLst/>
            <a:cxnLst/>
            <a:rect l="l" t="t" r="r" b="b"/>
            <a:pathLst>
              <a:path w="2489174" h="954001">
                <a:moveTo>
                  <a:pt x="0" y="0"/>
                </a:moveTo>
                <a:lnTo>
                  <a:pt x="2489174" y="0"/>
                </a:lnTo>
                <a:lnTo>
                  <a:pt x="2489174" y="954001"/>
                </a:lnTo>
                <a:lnTo>
                  <a:pt x="0" y="9540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259428" y="3713633"/>
            <a:ext cx="1853422" cy="2428064"/>
          </a:xfrm>
          <a:custGeom>
            <a:avLst/>
            <a:gdLst/>
            <a:ahLst/>
            <a:cxnLst/>
            <a:rect l="l" t="t" r="r" b="b"/>
            <a:pathLst>
              <a:path w="1853422" h="2428064">
                <a:moveTo>
                  <a:pt x="0" y="0"/>
                </a:moveTo>
                <a:lnTo>
                  <a:pt x="1853422" y="0"/>
                </a:lnTo>
                <a:lnTo>
                  <a:pt x="1853422" y="2428064"/>
                </a:lnTo>
                <a:lnTo>
                  <a:pt x="0" y="2428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56047" y="3970808"/>
            <a:ext cx="5229987" cy="1045997"/>
          </a:xfrm>
          <a:custGeom>
            <a:avLst/>
            <a:gdLst/>
            <a:ahLst/>
            <a:cxnLst/>
            <a:rect l="l" t="t" r="r" b="b"/>
            <a:pathLst>
              <a:path w="5229987" h="1045997">
                <a:moveTo>
                  <a:pt x="0" y="0"/>
                </a:moveTo>
                <a:lnTo>
                  <a:pt x="5229987" y="0"/>
                </a:lnTo>
                <a:lnTo>
                  <a:pt x="5229987" y="1045997"/>
                </a:lnTo>
                <a:lnTo>
                  <a:pt x="0" y="10459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267755" y="3638546"/>
            <a:ext cx="5871164" cy="4349275"/>
          </a:xfrm>
          <a:custGeom>
            <a:avLst/>
            <a:gdLst/>
            <a:ahLst/>
            <a:cxnLst/>
            <a:rect l="l" t="t" r="r" b="b"/>
            <a:pathLst>
              <a:path w="5871164" h="4349275">
                <a:moveTo>
                  <a:pt x="0" y="0"/>
                </a:moveTo>
                <a:lnTo>
                  <a:pt x="5871164" y="0"/>
                </a:lnTo>
                <a:lnTo>
                  <a:pt x="5871164" y="4349275"/>
                </a:lnTo>
                <a:lnTo>
                  <a:pt x="0" y="4349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45997" b="-1559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065885" y="5180966"/>
            <a:ext cx="1610470" cy="1288376"/>
          </a:xfrm>
          <a:custGeom>
            <a:avLst/>
            <a:gdLst/>
            <a:ahLst/>
            <a:cxnLst/>
            <a:rect l="l" t="t" r="r" b="b"/>
            <a:pathLst>
              <a:path w="1610470" h="1288376">
                <a:moveTo>
                  <a:pt x="0" y="0"/>
                </a:moveTo>
                <a:lnTo>
                  <a:pt x="1610470" y="0"/>
                </a:lnTo>
                <a:lnTo>
                  <a:pt x="1610470" y="1288376"/>
                </a:lnTo>
                <a:lnTo>
                  <a:pt x="0" y="128837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58279" y="9191625"/>
            <a:ext cx="14571442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Bryndan Write"/>
              </a:rPr>
              <a:t>To become a Sponsor please visit www.schwarzkopfpta.org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60595" y="559138"/>
            <a:ext cx="8766810" cy="83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500">
                <a:solidFill>
                  <a:srgbClr val="FFFFFF"/>
                </a:solidFill>
                <a:latin typeface="Gochi Hand"/>
              </a:rPr>
              <a:t>Thank you Sponsors!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2138007"/>
            <a:ext cx="4563784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4999">
                <a:solidFill>
                  <a:srgbClr val="E4FF97"/>
                </a:solidFill>
                <a:latin typeface="Gochi Hand"/>
              </a:rPr>
              <a:t>Family Sponsors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0061" y="2860493"/>
            <a:ext cx="3886552" cy="588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Medina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Hernandez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Colangelo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Grim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Meza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Robinson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Metcalf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McGuinness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Kinney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Slobozhaninov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Pham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Andrade Family</a:t>
            </a:r>
          </a:p>
          <a:p>
            <a:pPr algn="ctr">
              <a:lnSpc>
                <a:spcPts val="3616"/>
              </a:lnSpc>
            </a:pPr>
            <a:r>
              <a:rPr lang="en-US" sz="2246">
                <a:solidFill>
                  <a:srgbClr val="000000"/>
                </a:solidFill>
                <a:latin typeface="Now"/>
              </a:rPr>
              <a:t>The Purcell Family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829267">
            <a:off x="16271564" y="8952231"/>
            <a:ext cx="2897895" cy="1965300"/>
          </a:xfrm>
          <a:custGeom>
            <a:avLst/>
            <a:gdLst/>
            <a:ahLst/>
            <a:cxnLst/>
            <a:rect l="l" t="t" r="r" b="b"/>
            <a:pathLst>
              <a:path w="2897895" h="1965300">
                <a:moveTo>
                  <a:pt x="0" y="0"/>
                </a:moveTo>
                <a:lnTo>
                  <a:pt x="2897896" y="0"/>
                </a:lnTo>
                <a:lnTo>
                  <a:pt x="2897896" y="1965300"/>
                </a:lnTo>
                <a:lnTo>
                  <a:pt x="0" y="1965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979330">
            <a:off x="-429876" y="9055492"/>
            <a:ext cx="2859132" cy="1575122"/>
          </a:xfrm>
          <a:custGeom>
            <a:avLst/>
            <a:gdLst/>
            <a:ahLst/>
            <a:cxnLst/>
            <a:rect l="l" t="t" r="r" b="b"/>
            <a:pathLst>
              <a:path w="2859132" h="1575122">
                <a:moveTo>
                  <a:pt x="0" y="0"/>
                </a:moveTo>
                <a:lnTo>
                  <a:pt x="2859132" y="0"/>
                </a:lnTo>
                <a:lnTo>
                  <a:pt x="2859132" y="1575122"/>
                </a:lnTo>
                <a:lnTo>
                  <a:pt x="0" y="15751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699999">
            <a:off x="4835988" y="1382091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334544">
            <a:off x="11975025" y="5138266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5" y="0"/>
                </a:lnTo>
                <a:lnTo>
                  <a:pt x="2068145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342060">
            <a:off x="6182127" y="2789919"/>
            <a:ext cx="5703373" cy="4904900"/>
          </a:xfrm>
          <a:custGeom>
            <a:avLst/>
            <a:gdLst/>
            <a:ahLst/>
            <a:cxnLst/>
            <a:rect l="l" t="t" r="r" b="b"/>
            <a:pathLst>
              <a:path w="5703373" h="4904900">
                <a:moveTo>
                  <a:pt x="0" y="0"/>
                </a:moveTo>
                <a:lnTo>
                  <a:pt x="5703372" y="0"/>
                </a:lnTo>
                <a:lnTo>
                  <a:pt x="5703372" y="4904900"/>
                </a:lnTo>
                <a:lnTo>
                  <a:pt x="0" y="49049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009097" y="8305960"/>
            <a:ext cx="1628921" cy="1628921"/>
          </a:xfrm>
          <a:custGeom>
            <a:avLst/>
            <a:gdLst/>
            <a:ahLst/>
            <a:cxnLst/>
            <a:rect l="l" t="t" r="r" b="b"/>
            <a:pathLst>
              <a:path w="1628921" h="1628921">
                <a:moveTo>
                  <a:pt x="0" y="0"/>
                </a:moveTo>
                <a:lnTo>
                  <a:pt x="1628922" y="0"/>
                </a:lnTo>
                <a:lnTo>
                  <a:pt x="1628922" y="1628921"/>
                </a:lnTo>
                <a:lnTo>
                  <a:pt x="0" y="16289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78903" y="2412513"/>
            <a:ext cx="7730195" cy="404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1"/>
              </a:lnSpc>
            </a:pPr>
            <a:r>
              <a:rPr lang="en-US" sz="15021">
                <a:solidFill>
                  <a:srgbClr val="FFFFFF"/>
                </a:solidFill>
                <a:latin typeface="Bryndan Write Bold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8043048" y="44497"/>
            <a:ext cx="2201903" cy="2362149"/>
          </a:xfrm>
          <a:custGeom>
            <a:avLst/>
            <a:gdLst/>
            <a:ahLst/>
            <a:cxnLst/>
            <a:rect l="l" t="t" r="r" b="b"/>
            <a:pathLst>
              <a:path w="2201903" h="2362149">
                <a:moveTo>
                  <a:pt x="0" y="0"/>
                </a:moveTo>
                <a:lnTo>
                  <a:pt x="2201904" y="0"/>
                </a:lnTo>
                <a:lnTo>
                  <a:pt x="2201904" y="2362150"/>
                </a:lnTo>
                <a:lnTo>
                  <a:pt x="0" y="2362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32037" y="8145149"/>
            <a:ext cx="1789732" cy="1789732"/>
          </a:xfrm>
          <a:custGeom>
            <a:avLst/>
            <a:gdLst/>
            <a:ahLst/>
            <a:cxnLst/>
            <a:rect l="l" t="t" r="r" b="b"/>
            <a:pathLst>
              <a:path w="1789732" h="1789732">
                <a:moveTo>
                  <a:pt x="0" y="0"/>
                </a:moveTo>
                <a:lnTo>
                  <a:pt x="1789731" y="0"/>
                </a:lnTo>
                <a:lnTo>
                  <a:pt x="1789731" y="1789732"/>
                </a:lnTo>
                <a:lnTo>
                  <a:pt x="0" y="1789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222114" y="7471431"/>
            <a:ext cx="1516394" cy="1147542"/>
          </a:xfrm>
          <a:custGeom>
            <a:avLst/>
            <a:gdLst/>
            <a:ahLst/>
            <a:cxnLst/>
            <a:rect l="l" t="t" r="r" b="b"/>
            <a:pathLst>
              <a:path w="1516394" h="1147542">
                <a:moveTo>
                  <a:pt x="0" y="0"/>
                </a:moveTo>
                <a:lnTo>
                  <a:pt x="1516395" y="0"/>
                </a:lnTo>
                <a:lnTo>
                  <a:pt x="1516395" y="1147541"/>
                </a:lnTo>
                <a:lnTo>
                  <a:pt x="0" y="11475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19222" y="7530431"/>
            <a:ext cx="1030250" cy="1029542"/>
          </a:xfrm>
          <a:custGeom>
            <a:avLst/>
            <a:gdLst/>
            <a:ahLst/>
            <a:cxnLst/>
            <a:rect l="l" t="t" r="r" b="b"/>
            <a:pathLst>
              <a:path w="1030250" h="1029542">
                <a:moveTo>
                  <a:pt x="0" y="0"/>
                </a:moveTo>
                <a:lnTo>
                  <a:pt x="1030250" y="0"/>
                </a:lnTo>
                <a:lnTo>
                  <a:pt x="1030250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567086" y="8645266"/>
            <a:ext cx="6933454" cy="128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2997">
                <a:solidFill>
                  <a:srgbClr val="FFFFFF"/>
                </a:solidFill>
                <a:latin typeface="Bryndan Write Bold"/>
              </a:rPr>
              <a:t>To become a Schwarzkopf PTA Member </a:t>
            </a:r>
          </a:p>
          <a:p>
            <a:pPr algn="ctr">
              <a:lnSpc>
                <a:spcPts val="3297"/>
              </a:lnSpc>
            </a:pPr>
            <a:r>
              <a:rPr lang="en-US" sz="2997">
                <a:solidFill>
                  <a:srgbClr val="FFFFFF"/>
                </a:solidFill>
                <a:latin typeface="Bryndan Write Bold"/>
              </a:rPr>
              <a:t>Visit www.schwarzkopfpta.org</a:t>
            </a:r>
          </a:p>
          <a:p>
            <a:pPr algn="ctr">
              <a:lnSpc>
                <a:spcPts val="3297"/>
              </a:lnSpc>
            </a:pPr>
            <a:r>
              <a:rPr lang="en-US" sz="2997">
                <a:solidFill>
                  <a:srgbClr val="FFFFFF"/>
                </a:solidFill>
                <a:latin typeface="Bryndan Write Bold"/>
              </a:rPr>
              <a:t>Questions? ptaschwarzkopf@gmail.com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8006" y="6746556"/>
            <a:ext cx="9251988" cy="6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FFFFFF"/>
                </a:solidFill>
                <a:latin typeface="Bryndan Write Bold"/>
              </a:rPr>
              <a:t>Follow us on Social Media!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81044" y="1451602"/>
            <a:ext cx="14649713" cy="7672240"/>
          </a:xfrm>
          <a:custGeom>
            <a:avLst/>
            <a:gdLst/>
            <a:ahLst/>
            <a:cxnLst/>
            <a:rect l="l" t="t" r="r" b="b"/>
            <a:pathLst>
              <a:path w="14649713" h="7672240">
                <a:moveTo>
                  <a:pt x="0" y="0"/>
                </a:moveTo>
                <a:lnTo>
                  <a:pt x="14649712" y="0"/>
                </a:lnTo>
                <a:lnTo>
                  <a:pt x="14649712" y="7672240"/>
                </a:lnTo>
                <a:lnTo>
                  <a:pt x="0" y="7672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42" t="-4063" r="-1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92420">
            <a:off x="7410639" y="1627947"/>
            <a:ext cx="3110750" cy="1848884"/>
          </a:xfrm>
          <a:custGeom>
            <a:avLst/>
            <a:gdLst/>
            <a:ahLst/>
            <a:cxnLst/>
            <a:rect l="l" t="t" r="r" b="b"/>
            <a:pathLst>
              <a:path w="3110750" h="1848884">
                <a:moveTo>
                  <a:pt x="0" y="0"/>
                </a:moveTo>
                <a:lnTo>
                  <a:pt x="3110750" y="0"/>
                </a:lnTo>
                <a:lnTo>
                  <a:pt x="3110750" y="1848884"/>
                </a:lnTo>
                <a:lnTo>
                  <a:pt x="0" y="184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03262">
            <a:off x="13393514" y="2769913"/>
            <a:ext cx="1499198" cy="1365633"/>
          </a:xfrm>
          <a:custGeom>
            <a:avLst/>
            <a:gdLst/>
            <a:ahLst/>
            <a:cxnLst/>
            <a:rect l="l" t="t" r="r" b="b"/>
            <a:pathLst>
              <a:path w="1499198" h="1365633">
                <a:moveTo>
                  <a:pt x="0" y="0"/>
                </a:moveTo>
                <a:lnTo>
                  <a:pt x="1499198" y="0"/>
                </a:lnTo>
                <a:lnTo>
                  <a:pt x="1499198" y="1365633"/>
                </a:lnTo>
                <a:lnTo>
                  <a:pt x="0" y="136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7126">
            <a:off x="3841666" y="3283727"/>
            <a:ext cx="10604668" cy="3316369"/>
          </a:xfrm>
          <a:custGeom>
            <a:avLst/>
            <a:gdLst/>
            <a:ahLst/>
            <a:cxnLst/>
            <a:rect l="l" t="t" r="r" b="b"/>
            <a:pathLst>
              <a:path w="10604668" h="3316369">
                <a:moveTo>
                  <a:pt x="0" y="0"/>
                </a:moveTo>
                <a:lnTo>
                  <a:pt x="10604668" y="0"/>
                </a:lnTo>
                <a:lnTo>
                  <a:pt x="10604668" y="3316369"/>
                </a:lnTo>
                <a:lnTo>
                  <a:pt x="0" y="331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90283">
            <a:off x="331820" y="7484571"/>
            <a:ext cx="3360416" cy="2163268"/>
          </a:xfrm>
          <a:custGeom>
            <a:avLst/>
            <a:gdLst/>
            <a:ahLst/>
            <a:cxnLst/>
            <a:rect l="l" t="t" r="r" b="b"/>
            <a:pathLst>
              <a:path w="3360416" h="2163268">
                <a:moveTo>
                  <a:pt x="0" y="0"/>
                </a:moveTo>
                <a:lnTo>
                  <a:pt x="3360416" y="0"/>
                </a:lnTo>
                <a:lnTo>
                  <a:pt x="3360416" y="2163268"/>
                </a:lnTo>
                <a:lnTo>
                  <a:pt x="0" y="21632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0282">
            <a:off x="5382657" y="6106877"/>
            <a:ext cx="7166714" cy="1785163"/>
          </a:xfrm>
          <a:custGeom>
            <a:avLst/>
            <a:gdLst/>
            <a:ahLst/>
            <a:cxnLst/>
            <a:rect l="l" t="t" r="r" b="b"/>
            <a:pathLst>
              <a:path w="7166714" h="1785163">
                <a:moveTo>
                  <a:pt x="0" y="0"/>
                </a:moveTo>
                <a:lnTo>
                  <a:pt x="7166714" y="0"/>
                </a:lnTo>
                <a:lnTo>
                  <a:pt x="7166714" y="1785164"/>
                </a:lnTo>
                <a:lnTo>
                  <a:pt x="0" y="1785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36350" y="3545535"/>
            <a:ext cx="9619028" cy="321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306"/>
              </a:lnSpc>
            </a:pPr>
            <a:r>
              <a:rPr lang="en-US" sz="21266">
                <a:solidFill>
                  <a:srgbClr val="000000"/>
                </a:solidFill>
                <a:latin typeface="One Little Font Bold"/>
              </a:rPr>
              <a:t>BINGO</a:t>
            </a:r>
          </a:p>
        </p:txBody>
      </p:sp>
      <p:sp>
        <p:nvSpPr>
          <p:cNvPr id="10" name="Freeform 10"/>
          <p:cNvSpPr/>
          <p:nvPr/>
        </p:nvSpPr>
        <p:spPr>
          <a:xfrm rot="68495">
            <a:off x="3368892" y="2942851"/>
            <a:ext cx="1531549" cy="1395102"/>
          </a:xfrm>
          <a:custGeom>
            <a:avLst/>
            <a:gdLst/>
            <a:ahLst/>
            <a:cxnLst/>
            <a:rect l="l" t="t" r="r" b="b"/>
            <a:pathLst>
              <a:path w="1531549" h="1395102">
                <a:moveTo>
                  <a:pt x="0" y="0"/>
                </a:moveTo>
                <a:lnTo>
                  <a:pt x="1531549" y="0"/>
                </a:lnTo>
                <a:lnTo>
                  <a:pt x="1531549" y="1395101"/>
                </a:lnTo>
                <a:lnTo>
                  <a:pt x="0" y="1395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90283">
            <a:off x="14399271" y="488272"/>
            <a:ext cx="3410605" cy="2195577"/>
          </a:xfrm>
          <a:custGeom>
            <a:avLst/>
            <a:gdLst/>
            <a:ahLst/>
            <a:cxnLst/>
            <a:rect l="l" t="t" r="r" b="b"/>
            <a:pathLst>
              <a:path w="3410605" h="2195577">
                <a:moveTo>
                  <a:pt x="0" y="0"/>
                </a:moveTo>
                <a:lnTo>
                  <a:pt x="3410604" y="0"/>
                </a:lnTo>
                <a:lnTo>
                  <a:pt x="3410604" y="2195577"/>
                </a:lnTo>
                <a:lnTo>
                  <a:pt x="0" y="2195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260550" y="6810223"/>
            <a:ext cx="2440459" cy="2471351"/>
          </a:xfrm>
          <a:custGeom>
            <a:avLst/>
            <a:gdLst/>
            <a:ahLst/>
            <a:cxnLst/>
            <a:rect l="l" t="t" r="r" b="b"/>
            <a:pathLst>
              <a:path w="2440459" h="2471351">
                <a:moveTo>
                  <a:pt x="0" y="0"/>
                </a:moveTo>
                <a:lnTo>
                  <a:pt x="2440460" y="0"/>
                </a:lnTo>
                <a:lnTo>
                  <a:pt x="2440460" y="2471351"/>
                </a:lnTo>
                <a:lnTo>
                  <a:pt x="0" y="2471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048029">
            <a:off x="1146182" y="1314623"/>
            <a:ext cx="3508702" cy="2001422"/>
          </a:xfrm>
          <a:custGeom>
            <a:avLst/>
            <a:gdLst/>
            <a:ahLst/>
            <a:cxnLst/>
            <a:rect l="l" t="t" r="r" b="b"/>
            <a:pathLst>
              <a:path w="3508702" h="2001422">
                <a:moveTo>
                  <a:pt x="0" y="0"/>
                </a:moveTo>
                <a:lnTo>
                  <a:pt x="3508701" y="0"/>
                </a:lnTo>
                <a:lnTo>
                  <a:pt x="3508701" y="2001421"/>
                </a:lnTo>
                <a:lnTo>
                  <a:pt x="0" y="20014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 rot="-203073">
            <a:off x="6572454" y="6540872"/>
            <a:ext cx="5069384" cy="125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2"/>
              </a:lnSpc>
            </a:pPr>
            <a:r>
              <a:rPr lang="en-US" sz="8537">
                <a:solidFill>
                  <a:srgbClr val="FFFFFF"/>
                </a:solidFill>
                <a:latin typeface="One Little Font"/>
              </a:rPr>
              <a:t>TIME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CS Gordon Serif</vt:lpstr>
      <vt:lpstr>Bryndan Write Bold</vt:lpstr>
      <vt:lpstr>One Little Font</vt:lpstr>
      <vt:lpstr>Now</vt:lpstr>
      <vt:lpstr>One Little Font Bold</vt:lpstr>
      <vt:lpstr>Bryndan Write</vt:lpstr>
      <vt:lpstr>Arial</vt:lpstr>
      <vt:lpstr>Calibri</vt:lpstr>
      <vt:lpstr>Gochi 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PTA General Meeting</dc:title>
  <dc:creator>Jenny Mun</dc:creator>
  <cp:lastModifiedBy>Jenny Mun</cp:lastModifiedBy>
  <cp:revision>1</cp:revision>
  <dcterms:created xsi:type="dcterms:W3CDTF">2006-08-16T00:00:00Z</dcterms:created>
  <dcterms:modified xsi:type="dcterms:W3CDTF">2023-09-20T14:43:34Z</dcterms:modified>
  <dc:identifier>DAFty8A6c3s</dc:identifier>
</cp:coreProperties>
</file>